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Аутсорсинг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55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Аутсорсинг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1</dc:title>
  <dc:creator>Исланкина Екатерина Алексеевна</dc:creator>
  <cp:lastModifiedBy>Пользователь Windows</cp:lastModifiedBy>
  <cp:revision>3</cp:revision>
  <dcterms:created xsi:type="dcterms:W3CDTF">2015-06-09T07:59:59Z</dcterms:created>
  <dcterms:modified xsi:type="dcterms:W3CDTF">2015-06-09T08:13:49Z</dcterms:modified>
</cp:coreProperties>
</file>